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0" r:id="rId2"/>
    <p:sldId id="271" r:id="rId3"/>
    <p:sldId id="259" r:id="rId4"/>
    <p:sldId id="264" r:id="rId5"/>
    <p:sldId id="256" r:id="rId6"/>
    <p:sldId id="265" r:id="rId7"/>
    <p:sldId id="258" r:id="rId8"/>
    <p:sldId id="266" r:id="rId9"/>
    <p:sldId id="272" r:id="rId10"/>
    <p:sldId id="257" r:id="rId11"/>
    <p:sldId id="267" r:id="rId12"/>
    <p:sldId id="262" r:id="rId13"/>
    <p:sldId id="268" r:id="rId14"/>
    <p:sldId id="261" r:id="rId15"/>
    <p:sldId id="269" r:id="rId16"/>
    <p:sldId id="273" r:id="rId17"/>
    <p:sldId id="274" r:id="rId18"/>
    <p:sldId id="275" r:id="rId19"/>
    <p:sldId id="276" r:id="rId20"/>
    <p:sldId id="277" r:id="rId21"/>
    <p:sldId id="260" r:id="rId2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2" d="100"/>
          <a:sy n="102" d="100"/>
        </p:scale>
        <p:origin x="126" y="5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0F1D86-3610-4385-A55B-C2DAC41D0C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610D52F-C80A-49FE-AB06-74883144C3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F4AE08D-1409-4531-9250-B56599B220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A18C8-ED8B-4060-BA8A-035754BA63C9}" type="datetimeFigureOut">
              <a:rPr lang="zh-CN" altLang="en-US" smtClean="0"/>
              <a:t>2022-03-09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8A917BB-4C3C-452C-BFC3-78EA897371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4BE7FFA-D2BC-4E15-AAC7-076F37637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F94F9-4808-438E-99B5-0CE7F05DBE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51903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61D8D8-B160-44CA-BFF8-CB0DD13AD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F7E7A9E-2AEE-4D97-B7D4-105481E27F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7C5ADE0-F0C8-4DF6-A839-490444BF54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A18C8-ED8B-4060-BA8A-035754BA63C9}" type="datetimeFigureOut">
              <a:rPr lang="zh-CN" altLang="en-US" smtClean="0"/>
              <a:t>2022-03-09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F3CB49D-20F6-48D8-B0CB-9811027E1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AC13FEB-43E5-4BF8-8F45-76962B1056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F94F9-4808-438E-99B5-0CE7F05DBE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35067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AD045F40-632C-4CB1-9152-33F93FDAA51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6C0E993-9CF1-4E1E-9841-B8F7C925AB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FA3BECB-49FE-4606-AFDD-F20F9AD05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A18C8-ED8B-4060-BA8A-035754BA63C9}" type="datetimeFigureOut">
              <a:rPr lang="zh-CN" altLang="en-US" smtClean="0"/>
              <a:t>2022-03-09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2177F51-9F05-4159-BDBC-31404DAE09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9451BE0-6845-4F77-98A5-6EC95138E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F94F9-4808-438E-99B5-0CE7F05DBE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39813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F38B959-388F-4471-A4E5-7AEE277FA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645F64-92E1-486C-8C0F-F0D6B10073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FC21B75-96D8-43F0-AAED-4DFBC2056C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A18C8-ED8B-4060-BA8A-035754BA63C9}" type="datetimeFigureOut">
              <a:rPr lang="zh-CN" altLang="en-US" smtClean="0"/>
              <a:t>2022-03-09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CD60D6F-048E-4BA4-A611-8FB63388B8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ABC5931-39B8-476E-A3F7-515A8FCFDB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F94F9-4808-438E-99B5-0CE7F05DBE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67691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D39CB66-7DE8-4F89-A25A-530EFB53C7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88EA330-FA9C-4581-8593-9935D6CE7A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506163B-BBF5-4586-AEBF-A28CCA5969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A18C8-ED8B-4060-BA8A-035754BA63C9}" type="datetimeFigureOut">
              <a:rPr lang="zh-CN" altLang="en-US" smtClean="0"/>
              <a:t>2022-03-09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8F11F49-7A4D-4909-B338-269CD3B18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A4640FC-E5D5-45FF-80BF-247111AA6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F94F9-4808-438E-99B5-0CE7F05DBE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00443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F8F135-30C0-40D1-B2A6-CD79B30F1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BFCB534-7B9E-444F-ABD6-11BAB0A91A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4CB8506-81E7-48DE-AC94-672BBC4ED0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209C73B-A8E9-40CB-B2C7-0511DE1505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A18C8-ED8B-4060-BA8A-035754BA63C9}" type="datetimeFigureOut">
              <a:rPr lang="zh-CN" altLang="en-US" smtClean="0"/>
              <a:t>2022-03-09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8486BA5-438D-4E04-AECA-F8C4A388A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FD877DC-2546-4C16-880E-9D19BBBCE7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F94F9-4808-438E-99B5-0CE7F05DBE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56413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919E80-0090-4BA8-BFC5-6B5BA0D143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60F5E54-8E8D-4CD0-BCC2-9A9FCE9779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BA798DF-8BEC-4267-A338-3962EA33D2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DEC62F0-79D6-4C5C-AC84-2A7389BFA9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8D19AEF8-9B5D-42F5-8D5E-C6148C8806A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9FA1A83F-59E1-4C5F-B0EF-0E7640D559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A18C8-ED8B-4060-BA8A-035754BA63C9}" type="datetimeFigureOut">
              <a:rPr lang="zh-CN" altLang="en-US" smtClean="0"/>
              <a:t>2022-03-09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325E8DF4-5355-4631-95E8-9D80E4C0C5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4F66BF59-C3A4-4A05-BE17-16A8045B96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F94F9-4808-438E-99B5-0CE7F05DBE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3122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82659A-0DCD-4255-8033-48D71B11D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37C844A4-5722-46B2-AF91-D02C96FD83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A18C8-ED8B-4060-BA8A-035754BA63C9}" type="datetimeFigureOut">
              <a:rPr lang="zh-CN" altLang="en-US" smtClean="0"/>
              <a:t>2022-03-09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E468945-9CE1-4DAE-852E-C57BC44E9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81C8B13-AF0A-42F2-9C7E-E58BE589C2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F94F9-4808-438E-99B5-0CE7F05DBE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76393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DE2AA55A-6117-429F-B301-31FF014DAC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A18C8-ED8B-4060-BA8A-035754BA63C9}" type="datetimeFigureOut">
              <a:rPr lang="zh-CN" altLang="en-US" smtClean="0"/>
              <a:t>2022-03-09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3EC48BF-6722-44E4-BD63-03E2E879F1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03D3874-03EF-4A6E-9647-83AC73944D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F94F9-4808-438E-99B5-0CE7F05DBE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42299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954D5C-1542-4B24-93C7-555E39C2F1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134CC40-3E54-40F9-A938-6FB2DFA0CA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4AF9DE7-14AE-4889-BBA2-3207F5845A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03A5D47-F28C-498D-BD34-3F6AEF04D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A18C8-ED8B-4060-BA8A-035754BA63C9}" type="datetimeFigureOut">
              <a:rPr lang="zh-CN" altLang="en-US" smtClean="0"/>
              <a:t>2022-03-09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95A958A-48BE-42D9-BA2C-7EE326686F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8A37785-BB9E-47B6-9E48-17C8D31DA5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F94F9-4808-438E-99B5-0CE7F05DBE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10197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23C1DE-24FE-42B9-BE21-5A6590F00F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CF9A61EA-C16D-4A7C-B535-CDC37EFEC6C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ABEE252-0E9A-45D3-A902-C81070BDE9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084702E-681B-4289-9E3C-0C6DAB0688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A18C8-ED8B-4060-BA8A-035754BA63C9}" type="datetimeFigureOut">
              <a:rPr lang="zh-CN" altLang="en-US" smtClean="0"/>
              <a:t>2022-03-09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57809EF-5FE4-4D89-A0BD-2BA181CAC1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6E3648E-5853-4F35-A9DA-CDBD70156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F94F9-4808-438E-99B5-0CE7F05DBE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8224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7F116AC9-69BC-43AC-8F7C-61E55354F7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EBCEEB2-EDAC-40BA-922A-388D8585BC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AC2A10B-457E-4912-9467-7F86BC69146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7A18C8-ED8B-4060-BA8A-035754BA63C9}" type="datetimeFigureOut">
              <a:rPr lang="zh-CN" altLang="en-US" smtClean="0"/>
              <a:t>2022-03-09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24E7602-D03A-46CE-82CA-96B9588640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1099527-2560-4EEC-8671-9340FAB264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1F94F9-4808-438E-99B5-0CE7F05DBE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01965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765B889-49B6-40F4-808B-B0FEF6C449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6421" y="2303800"/>
            <a:ext cx="2271112" cy="1961758"/>
          </a:xfrm>
          <a:prstGeom prst="rect">
            <a:avLst/>
          </a:prstGeom>
        </p:spPr>
      </p:pic>
      <p:sp>
        <p:nvSpPr>
          <p:cNvPr id="6" name="副标题 2">
            <a:extLst>
              <a:ext uri="{FF2B5EF4-FFF2-40B4-BE49-F238E27FC236}">
                <a16:creationId xmlns:a16="http://schemas.microsoft.com/office/drawing/2014/main" id="{37126DCC-18BF-45B0-8EA8-1ACA7FA1E75B}"/>
              </a:ext>
            </a:extLst>
          </p:cNvPr>
          <p:cNvSpPr txBox="1">
            <a:spLocks/>
          </p:cNvSpPr>
          <p:nvPr/>
        </p:nvSpPr>
        <p:spPr>
          <a:xfrm>
            <a:off x="795171" y="1129002"/>
            <a:ext cx="3513056" cy="8191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 dirty="0">
                <a:latin typeface="黑体" panose="02010609060101010101" pitchFamily="49" charset="-122"/>
                <a:ea typeface="黑体" panose="02010609060101010101" pitchFamily="49" charset="-122"/>
              </a:rPr>
              <a:t>每日一字</a:t>
            </a:r>
            <a:r>
              <a:rPr lang="en-US" altLang="zh-CN" sz="3200" dirty="0">
                <a:latin typeface="黑体" panose="02010609060101010101" pitchFamily="49" charset="-122"/>
                <a:ea typeface="黑体" panose="02010609060101010101" pitchFamily="49" charset="-122"/>
              </a:rPr>
              <a:t>LOGO</a:t>
            </a:r>
            <a:endParaRPr lang="zh-CN" altLang="en-US" sz="32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C9EBBEB-DDED-4DCF-8689-FAE94B9F4C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5163" y="1947136"/>
            <a:ext cx="1228725" cy="39624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1C023B7-61A3-4DDC-8D39-A6D86B412A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5810" y="2303800"/>
            <a:ext cx="2348947" cy="1961758"/>
          </a:xfrm>
          <a:prstGeom prst="rect">
            <a:avLst/>
          </a:prstGeom>
        </p:spPr>
      </p:pic>
      <p:sp>
        <p:nvSpPr>
          <p:cNvPr id="11" name="副标题 2">
            <a:extLst>
              <a:ext uri="{FF2B5EF4-FFF2-40B4-BE49-F238E27FC236}">
                <a16:creationId xmlns:a16="http://schemas.microsoft.com/office/drawing/2014/main" id="{128DB08B-437B-4AB2-AF13-3D033EB14A18}"/>
              </a:ext>
            </a:extLst>
          </p:cNvPr>
          <p:cNvSpPr txBox="1">
            <a:spLocks/>
          </p:cNvSpPr>
          <p:nvPr/>
        </p:nvSpPr>
        <p:spPr>
          <a:xfrm>
            <a:off x="4745218" y="1129002"/>
            <a:ext cx="3513056" cy="8191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 dirty="0">
                <a:latin typeface="黑体" panose="02010609060101010101" pitchFamily="49" charset="-122"/>
                <a:ea typeface="黑体" panose="02010609060101010101" pitchFamily="49" charset="-122"/>
              </a:rPr>
              <a:t>宣纸纸纹元素</a:t>
            </a:r>
          </a:p>
        </p:txBody>
      </p:sp>
      <p:sp>
        <p:nvSpPr>
          <p:cNvPr id="12" name="副标题 2">
            <a:extLst>
              <a:ext uri="{FF2B5EF4-FFF2-40B4-BE49-F238E27FC236}">
                <a16:creationId xmlns:a16="http://schemas.microsoft.com/office/drawing/2014/main" id="{42891C63-08AF-49C3-B2FB-AC5B92708C6F}"/>
              </a:ext>
            </a:extLst>
          </p:cNvPr>
          <p:cNvSpPr txBox="1">
            <a:spLocks/>
          </p:cNvSpPr>
          <p:nvPr/>
        </p:nvSpPr>
        <p:spPr>
          <a:xfrm>
            <a:off x="8829567" y="1128002"/>
            <a:ext cx="2859670" cy="8191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 dirty="0">
                <a:latin typeface="黑体" panose="02010609060101010101" pitchFamily="49" charset="-122"/>
                <a:ea typeface="黑体" panose="02010609060101010101" pitchFamily="49" charset="-122"/>
              </a:rPr>
              <a:t>珐琅彩元素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2CFF4DBD-4228-4098-A151-6CA35BE43147}"/>
              </a:ext>
            </a:extLst>
          </p:cNvPr>
          <p:cNvSpPr txBox="1"/>
          <p:nvPr/>
        </p:nvSpPr>
        <p:spPr>
          <a:xfrm>
            <a:off x="883793" y="4625346"/>
            <a:ext cx="27903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没有采用小篆体“字”主要考虑到辨识度不高。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47582BA5-4448-4E1B-AE00-A6442EC6D9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8098" y="5298599"/>
            <a:ext cx="859494" cy="1011558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2AB574FD-BDB1-439D-95BE-F1C151E6EC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27007" y="5309678"/>
            <a:ext cx="876295" cy="1139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8000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副标题 2">
            <a:extLst>
              <a:ext uri="{FF2B5EF4-FFF2-40B4-BE49-F238E27FC236}">
                <a16:creationId xmlns:a16="http://schemas.microsoft.com/office/drawing/2014/main" id="{EC204867-8C43-4C91-A005-E94BC21C244D}"/>
              </a:ext>
            </a:extLst>
          </p:cNvPr>
          <p:cNvSpPr txBox="1">
            <a:spLocks/>
          </p:cNvSpPr>
          <p:nvPr/>
        </p:nvSpPr>
        <p:spPr>
          <a:xfrm>
            <a:off x="741575" y="462912"/>
            <a:ext cx="9144000" cy="8191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 dirty="0">
                <a:latin typeface="黑体" panose="02010609060101010101" pitchFamily="49" charset="-122"/>
                <a:ea typeface="黑体" panose="02010609060101010101" pitchFamily="49" charset="-122"/>
              </a:rPr>
              <a:t>汉字文化介绍界面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006942A-627D-450C-8D6E-21A65DB6A1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1570" y="1282046"/>
            <a:ext cx="7268860" cy="5432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2931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副标题 2">
            <a:extLst>
              <a:ext uri="{FF2B5EF4-FFF2-40B4-BE49-F238E27FC236}">
                <a16:creationId xmlns:a16="http://schemas.microsoft.com/office/drawing/2014/main" id="{EC204867-8C43-4C91-A005-E94BC21C244D}"/>
              </a:ext>
            </a:extLst>
          </p:cNvPr>
          <p:cNvSpPr txBox="1">
            <a:spLocks/>
          </p:cNvSpPr>
          <p:nvPr/>
        </p:nvSpPr>
        <p:spPr>
          <a:xfrm>
            <a:off x="741575" y="462912"/>
            <a:ext cx="9144000" cy="8191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 dirty="0">
                <a:latin typeface="黑体" panose="02010609060101010101" pitchFamily="49" charset="-122"/>
                <a:ea typeface="黑体" panose="02010609060101010101" pitchFamily="49" charset="-122"/>
              </a:rPr>
              <a:t>汉字文化介绍界面修改版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03E501B-C24D-414C-9716-94A3FE7D09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1504" y="1159497"/>
            <a:ext cx="7388991" cy="5537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2140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DD87FB1-74EE-459B-8415-60323BEFAC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9488" y="1012420"/>
            <a:ext cx="7673023" cy="5751311"/>
          </a:xfrm>
          <a:prstGeom prst="rect">
            <a:avLst/>
          </a:prstGeom>
        </p:spPr>
      </p:pic>
      <p:sp>
        <p:nvSpPr>
          <p:cNvPr id="4" name="副标题 2">
            <a:extLst>
              <a:ext uri="{FF2B5EF4-FFF2-40B4-BE49-F238E27FC236}">
                <a16:creationId xmlns:a16="http://schemas.microsoft.com/office/drawing/2014/main" id="{94B48AEA-3748-4837-9C8E-AD60051834DA}"/>
              </a:ext>
            </a:extLst>
          </p:cNvPr>
          <p:cNvSpPr txBox="1">
            <a:spLocks/>
          </p:cNvSpPr>
          <p:nvPr/>
        </p:nvSpPr>
        <p:spPr>
          <a:xfrm>
            <a:off x="666160" y="302657"/>
            <a:ext cx="9144000" cy="8191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 dirty="0">
                <a:latin typeface="黑体" panose="02010609060101010101" pitchFamily="49" charset="-122"/>
                <a:ea typeface="黑体" panose="02010609060101010101" pitchFamily="49" charset="-122"/>
              </a:rPr>
              <a:t>汉字书写界面</a:t>
            </a:r>
          </a:p>
        </p:txBody>
      </p:sp>
    </p:spTree>
    <p:extLst>
      <p:ext uri="{BB962C8B-B14F-4D97-AF65-F5344CB8AC3E}">
        <p14:creationId xmlns:p14="http://schemas.microsoft.com/office/powerpoint/2010/main" val="15804711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副标题 2">
            <a:extLst>
              <a:ext uri="{FF2B5EF4-FFF2-40B4-BE49-F238E27FC236}">
                <a16:creationId xmlns:a16="http://schemas.microsoft.com/office/drawing/2014/main" id="{94B48AEA-3748-4837-9C8E-AD60051834DA}"/>
              </a:ext>
            </a:extLst>
          </p:cNvPr>
          <p:cNvSpPr txBox="1">
            <a:spLocks/>
          </p:cNvSpPr>
          <p:nvPr/>
        </p:nvSpPr>
        <p:spPr>
          <a:xfrm>
            <a:off x="666160" y="302657"/>
            <a:ext cx="9144000" cy="8191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 dirty="0">
                <a:latin typeface="黑体" panose="02010609060101010101" pitchFamily="49" charset="-122"/>
                <a:ea typeface="黑体" panose="02010609060101010101" pitchFamily="49" charset="-122"/>
              </a:rPr>
              <a:t>汉字书写界面修改版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B736C76-260A-41C0-A16B-C8656DA8EE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0297" y="966067"/>
            <a:ext cx="7760396" cy="5801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1243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8A9994A-0924-4D99-AE73-8B882D3C96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7943" y="1121791"/>
            <a:ext cx="7456113" cy="5585380"/>
          </a:xfrm>
          <a:prstGeom prst="rect">
            <a:avLst/>
          </a:prstGeom>
        </p:spPr>
      </p:pic>
      <p:sp>
        <p:nvSpPr>
          <p:cNvPr id="4" name="副标题 2">
            <a:extLst>
              <a:ext uri="{FF2B5EF4-FFF2-40B4-BE49-F238E27FC236}">
                <a16:creationId xmlns:a16="http://schemas.microsoft.com/office/drawing/2014/main" id="{266C29A9-7BFD-4D0F-AE7E-90249A48C5B7}"/>
              </a:ext>
            </a:extLst>
          </p:cNvPr>
          <p:cNvSpPr txBox="1">
            <a:spLocks/>
          </p:cNvSpPr>
          <p:nvPr/>
        </p:nvSpPr>
        <p:spPr>
          <a:xfrm>
            <a:off x="666160" y="302657"/>
            <a:ext cx="9144000" cy="8191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 dirty="0">
                <a:latin typeface="黑体" panose="02010609060101010101" pitchFamily="49" charset="-122"/>
                <a:ea typeface="黑体" panose="02010609060101010101" pitchFamily="49" charset="-122"/>
              </a:rPr>
              <a:t>汉字游戏界面</a:t>
            </a:r>
          </a:p>
        </p:txBody>
      </p:sp>
    </p:spTree>
    <p:extLst>
      <p:ext uri="{BB962C8B-B14F-4D97-AF65-F5344CB8AC3E}">
        <p14:creationId xmlns:p14="http://schemas.microsoft.com/office/powerpoint/2010/main" val="34109225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副标题 2">
            <a:extLst>
              <a:ext uri="{FF2B5EF4-FFF2-40B4-BE49-F238E27FC236}">
                <a16:creationId xmlns:a16="http://schemas.microsoft.com/office/drawing/2014/main" id="{266C29A9-7BFD-4D0F-AE7E-90249A48C5B7}"/>
              </a:ext>
            </a:extLst>
          </p:cNvPr>
          <p:cNvSpPr txBox="1">
            <a:spLocks/>
          </p:cNvSpPr>
          <p:nvPr/>
        </p:nvSpPr>
        <p:spPr>
          <a:xfrm>
            <a:off x="666160" y="302657"/>
            <a:ext cx="9144000" cy="8191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 dirty="0">
                <a:latin typeface="黑体" panose="02010609060101010101" pitchFamily="49" charset="-122"/>
                <a:ea typeface="黑体" panose="02010609060101010101" pitchFamily="49" charset="-122"/>
              </a:rPr>
              <a:t>汉字游戏界面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AFE81D6-9CEE-4989-B67D-3486C5D529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1443" y="963357"/>
            <a:ext cx="7709113" cy="5771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2330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副标题 2">
            <a:extLst>
              <a:ext uri="{FF2B5EF4-FFF2-40B4-BE49-F238E27FC236}">
                <a16:creationId xmlns:a16="http://schemas.microsoft.com/office/drawing/2014/main" id="{266C29A9-7BFD-4D0F-AE7E-90249A48C5B7}"/>
              </a:ext>
            </a:extLst>
          </p:cNvPr>
          <p:cNvSpPr txBox="1">
            <a:spLocks/>
          </p:cNvSpPr>
          <p:nvPr/>
        </p:nvSpPr>
        <p:spPr>
          <a:xfrm>
            <a:off x="666160" y="302657"/>
            <a:ext cx="9144000" cy="8191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 dirty="0">
                <a:latin typeface="黑体" panose="02010609060101010101" pitchFamily="49" charset="-122"/>
                <a:ea typeface="黑体" panose="02010609060101010101" pitchFamily="49" charset="-122"/>
              </a:rPr>
              <a:t>汉字游戏界面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76D7794-070B-4BCB-B59D-7389629D7F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1875" y="1046377"/>
            <a:ext cx="7508250" cy="5629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8930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副标题 2">
            <a:extLst>
              <a:ext uri="{FF2B5EF4-FFF2-40B4-BE49-F238E27FC236}">
                <a16:creationId xmlns:a16="http://schemas.microsoft.com/office/drawing/2014/main" id="{C8D7FB44-5FF6-4818-AC66-1D4C02FA1634}"/>
              </a:ext>
            </a:extLst>
          </p:cNvPr>
          <p:cNvSpPr txBox="1">
            <a:spLocks/>
          </p:cNvSpPr>
          <p:nvPr/>
        </p:nvSpPr>
        <p:spPr>
          <a:xfrm>
            <a:off x="769856" y="415778"/>
            <a:ext cx="9144000" cy="8191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 dirty="0">
                <a:latin typeface="黑体" panose="02010609060101010101" pitchFamily="49" charset="-122"/>
                <a:ea typeface="黑体" panose="02010609060101010101" pitchFamily="49" charset="-122"/>
              </a:rPr>
              <a:t>汉字选择题界面修改版</a:t>
            </a:r>
            <a:r>
              <a:rPr lang="en-US" altLang="zh-CN" sz="3200" dirty="0"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endParaRPr lang="zh-CN" altLang="en-US" sz="32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B63CA6B-E778-40FB-BE1B-BCDDA774A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8361" y="1100190"/>
            <a:ext cx="7495278" cy="5616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3743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副标题 2">
            <a:extLst>
              <a:ext uri="{FF2B5EF4-FFF2-40B4-BE49-F238E27FC236}">
                <a16:creationId xmlns:a16="http://schemas.microsoft.com/office/drawing/2014/main" id="{EC204867-8C43-4C91-A005-E94BC21C244D}"/>
              </a:ext>
            </a:extLst>
          </p:cNvPr>
          <p:cNvSpPr txBox="1">
            <a:spLocks/>
          </p:cNvSpPr>
          <p:nvPr/>
        </p:nvSpPr>
        <p:spPr>
          <a:xfrm>
            <a:off x="685014" y="321510"/>
            <a:ext cx="9144000" cy="8191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 dirty="0">
                <a:latin typeface="黑体" panose="02010609060101010101" pitchFamily="49" charset="-122"/>
                <a:ea typeface="黑体" panose="02010609060101010101" pitchFamily="49" charset="-122"/>
              </a:rPr>
              <a:t>汉字文化介绍界面修改版</a:t>
            </a:r>
            <a:r>
              <a:rPr lang="en-US" altLang="zh-CN" sz="3200" dirty="0"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endParaRPr lang="zh-CN" altLang="en-US" sz="32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4139F81-92F6-45A1-92B4-4E5BF7D4FA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4549" y="1022757"/>
            <a:ext cx="7702901" cy="5759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4576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副标题 2">
            <a:extLst>
              <a:ext uri="{FF2B5EF4-FFF2-40B4-BE49-F238E27FC236}">
                <a16:creationId xmlns:a16="http://schemas.microsoft.com/office/drawing/2014/main" id="{94B48AEA-3748-4837-9C8E-AD60051834DA}"/>
              </a:ext>
            </a:extLst>
          </p:cNvPr>
          <p:cNvSpPr txBox="1">
            <a:spLocks/>
          </p:cNvSpPr>
          <p:nvPr/>
        </p:nvSpPr>
        <p:spPr>
          <a:xfrm>
            <a:off x="647306" y="236670"/>
            <a:ext cx="9144000" cy="8191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 dirty="0">
                <a:latin typeface="黑体" panose="02010609060101010101" pitchFamily="49" charset="-122"/>
                <a:ea typeface="黑体" panose="02010609060101010101" pitchFamily="49" charset="-122"/>
              </a:rPr>
              <a:t>汉字书写界面修改版</a:t>
            </a:r>
            <a:r>
              <a:rPr lang="en-US" altLang="zh-CN" sz="3200" dirty="0"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endParaRPr lang="zh-CN" altLang="en-US" sz="32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93CE028-04D1-42EF-988A-A0FB95FB57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666" y="834697"/>
            <a:ext cx="7904668" cy="5919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9225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765B889-49B6-40F4-808B-B0FEF6C449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999" y="2454459"/>
            <a:ext cx="2271112" cy="1961758"/>
          </a:xfrm>
          <a:prstGeom prst="rect">
            <a:avLst/>
          </a:prstGeom>
        </p:spPr>
      </p:pic>
      <p:sp>
        <p:nvSpPr>
          <p:cNvPr id="6" name="副标题 2">
            <a:extLst>
              <a:ext uri="{FF2B5EF4-FFF2-40B4-BE49-F238E27FC236}">
                <a16:creationId xmlns:a16="http://schemas.microsoft.com/office/drawing/2014/main" id="{37126DCC-18BF-45B0-8EA8-1ACA7FA1E75B}"/>
              </a:ext>
            </a:extLst>
          </p:cNvPr>
          <p:cNvSpPr txBox="1">
            <a:spLocks/>
          </p:cNvSpPr>
          <p:nvPr/>
        </p:nvSpPr>
        <p:spPr>
          <a:xfrm>
            <a:off x="945999" y="729826"/>
            <a:ext cx="3965365" cy="8191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 dirty="0">
                <a:latin typeface="黑体" panose="02010609060101010101" pitchFamily="49" charset="-122"/>
                <a:ea typeface="黑体" panose="02010609060101010101" pitchFamily="49" charset="-122"/>
              </a:rPr>
              <a:t>每日一字</a:t>
            </a:r>
            <a:r>
              <a:rPr lang="en-US" altLang="zh-CN" sz="3200" dirty="0">
                <a:latin typeface="黑体" panose="02010609060101010101" pitchFamily="49" charset="-122"/>
                <a:ea typeface="黑体" panose="02010609060101010101" pitchFamily="49" charset="-122"/>
              </a:rPr>
              <a:t>LOGO</a:t>
            </a:r>
            <a:r>
              <a:rPr lang="zh-CN" altLang="en-US" sz="3200" dirty="0">
                <a:latin typeface="黑体" panose="02010609060101010101" pitchFamily="49" charset="-122"/>
                <a:ea typeface="黑体" panose="02010609060101010101" pitchFamily="49" charset="-122"/>
              </a:rPr>
              <a:t>调整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3542E1F-0B8D-48BC-8C80-7FC8B4D7A4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2656" y="2441782"/>
            <a:ext cx="2062011" cy="1974435"/>
          </a:xfrm>
          <a:prstGeom prst="rect">
            <a:avLst/>
          </a:prstGeom>
        </p:spPr>
      </p:pic>
      <p:sp>
        <p:nvSpPr>
          <p:cNvPr id="4" name="箭头: 右 3">
            <a:extLst>
              <a:ext uri="{FF2B5EF4-FFF2-40B4-BE49-F238E27FC236}">
                <a16:creationId xmlns:a16="http://schemas.microsoft.com/office/drawing/2014/main" id="{C7DDE377-0264-4CA0-A077-F70AFB49B41A}"/>
              </a:ext>
            </a:extLst>
          </p:cNvPr>
          <p:cNvSpPr/>
          <p:nvPr/>
        </p:nvSpPr>
        <p:spPr>
          <a:xfrm>
            <a:off x="3533705" y="3336919"/>
            <a:ext cx="945007" cy="24274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6C868C4F-183C-435B-BFE0-406138C688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5568" y="2454460"/>
            <a:ext cx="2095693" cy="1961758"/>
          </a:xfrm>
          <a:prstGeom prst="rect">
            <a:avLst/>
          </a:prstGeom>
        </p:spPr>
      </p:pic>
      <p:sp>
        <p:nvSpPr>
          <p:cNvPr id="16" name="箭头: 右 15">
            <a:extLst>
              <a:ext uri="{FF2B5EF4-FFF2-40B4-BE49-F238E27FC236}">
                <a16:creationId xmlns:a16="http://schemas.microsoft.com/office/drawing/2014/main" id="{A368E396-64D1-47CC-94C0-4FC6CA39675A}"/>
              </a:ext>
            </a:extLst>
          </p:cNvPr>
          <p:cNvSpPr/>
          <p:nvPr/>
        </p:nvSpPr>
        <p:spPr>
          <a:xfrm>
            <a:off x="7513388" y="3336919"/>
            <a:ext cx="945007" cy="24274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97187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副标题 2">
            <a:extLst>
              <a:ext uri="{FF2B5EF4-FFF2-40B4-BE49-F238E27FC236}">
                <a16:creationId xmlns:a16="http://schemas.microsoft.com/office/drawing/2014/main" id="{266C29A9-7BFD-4D0F-AE7E-90249A48C5B7}"/>
              </a:ext>
            </a:extLst>
          </p:cNvPr>
          <p:cNvSpPr txBox="1">
            <a:spLocks/>
          </p:cNvSpPr>
          <p:nvPr/>
        </p:nvSpPr>
        <p:spPr>
          <a:xfrm>
            <a:off x="666160" y="302657"/>
            <a:ext cx="9144000" cy="8191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 dirty="0">
                <a:latin typeface="黑体" panose="02010609060101010101" pitchFamily="49" charset="-122"/>
                <a:ea typeface="黑体" panose="02010609060101010101" pitchFamily="49" charset="-122"/>
              </a:rPr>
              <a:t>汉字游戏界面修改版</a:t>
            </a:r>
            <a:r>
              <a:rPr lang="en-US" altLang="zh-CN" sz="3200" dirty="0"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endParaRPr lang="zh-CN" altLang="en-US" sz="32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4224461-8BAC-4100-8386-B0747FA4CC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2036" y="939204"/>
            <a:ext cx="7667928" cy="5730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1168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2">
            <a:extLst>
              <a:ext uri="{FF2B5EF4-FFF2-40B4-BE49-F238E27FC236}">
                <a16:creationId xmlns:a16="http://schemas.microsoft.com/office/drawing/2014/main" id="{BBFD8A06-9357-4079-BEB1-F6AE77A685C5}"/>
              </a:ext>
            </a:extLst>
          </p:cNvPr>
          <p:cNvSpPr txBox="1">
            <a:spLocks/>
          </p:cNvSpPr>
          <p:nvPr/>
        </p:nvSpPr>
        <p:spPr>
          <a:xfrm>
            <a:off x="1524000" y="3019433"/>
            <a:ext cx="9144000" cy="8191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4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To be continued</a:t>
            </a:r>
            <a:endParaRPr lang="zh-CN" altLang="en-US" sz="4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152687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241A076-51E5-4D9D-9645-AB254CCEBE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2326" y="1282046"/>
            <a:ext cx="7021978" cy="5255442"/>
          </a:xfrm>
          <a:prstGeom prst="rect">
            <a:avLst/>
          </a:prstGeom>
        </p:spPr>
      </p:pic>
      <p:sp>
        <p:nvSpPr>
          <p:cNvPr id="4" name="副标题 2">
            <a:extLst>
              <a:ext uri="{FF2B5EF4-FFF2-40B4-BE49-F238E27FC236}">
                <a16:creationId xmlns:a16="http://schemas.microsoft.com/office/drawing/2014/main" id="{C8D7FB44-5FF6-4818-AC66-1D4C02FA1634}"/>
              </a:ext>
            </a:extLst>
          </p:cNvPr>
          <p:cNvSpPr txBox="1">
            <a:spLocks/>
          </p:cNvSpPr>
          <p:nvPr/>
        </p:nvSpPr>
        <p:spPr>
          <a:xfrm>
            <a:off x="741575" y="462912"/>
            <a:ext cx="9144000" cy="8191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 dirty="0">
                <a:latin typeface="黑体" panose="02010609060101010101" pitchFamily="49" charset="-122"/>
                <a:ea typeface="黑体" panose="02010609060101010101" pitchFamily="49" charset="-122"/>
              </a:rPr>
              <a:t>汉字选择题界面</a:t>
            </a:r>
          </a:p>
        </p:txBody>
      </p:sp>
    </p:spTree>
    <p:extLst>
      <p:ext uri="{BB962C8B-B14F-4D97-AF65-F5344CB8AC3E}">
        <p14:creationId xmlns:p14="http://schemas.microsoft.com/office/powerpoint/2010/main" val="10051993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副标题 2">
            <a:extLst>
              <a:ext uri="{FF2B5EF4-FFF2-40B4-BE49-F238E27FC236}">
                <a16:creationId xmlns:a16="http://schemas.microsoft.com/office/drawing/2014/main" id="{C8D7FB44-5FF6-4818-AC66-1D4C02FA1634}"/>
              </a:ext>
            </a:extLst>
          </p:cNvPr>
          <p:cNvSpPr txBox="1">
            <a:spLocks/>
          </p:cNvSpPr>
          <p:nvPr/>
        </p:nvSpPr>
        <p:spPr>
          <a:xfrm>
            <a:off x="741575" y="462912"/>
            <a:ext cx="9144000" cy="8191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 dirty="0">
                <a:latin typeface="黑体" panose="02010609060101010101" pitchFamily="49" charset="-122"/>
                <a:ea typeface="黑体" panose="02010609060101010101" pitchFamily="49" charset="-122"/>
              </a:rPr>
              <a:t>汉字选择题界面修改版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4CE7E8B-F22C-4109-AB3A-7497218333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2550" y="1154360"/>
            <a:ext cx="6997438" cy="5240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0662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>
            <a:extLst>
              <a:ext uri="{FF2B5EF4-FFF2-40B4-BE49-F238E27FC236}">
                <a16:creationId xmlns:a16="http://schemas.microsoft.com/office/drawing/2014/main" id="{3B0262BC-9A21-4EA9-ADBF-424D29B340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6351"/>
            <a:ext cx="9144000" cy="819134"/>
          </a:xfrm>
        </p:spPr>
        <p:txBody>
          <a:bodyPr>
            <a:normAutofit/>
          </a:bodyPr>
          <a:lstStyle/>
          <a:p>
            <a:r>
              <a:rPr lang="zh-CN" altLang="en-US" sz="3200" dirty="0">
                <a:latin typeface="黑体" panose="02010609060101010101" pitchFamily="49" charset="-122"/>
                <a:ea typeface="黑体" panose="02010609060101010101" pitchFamily="49" charset="-122"/>
              </a:rPr>
              <a:t>正确的显示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C4B881D-76DA-473F-A312-779EDE5760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6285" y="1313202"/>
            <a:ext cx="7119429" cy="5318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6717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>
            <a:extLst>
              <a:ext uri="{FF2B5EF4-FFF2-40B4-BE49-F238E27FC236}">
                <a16:creationId xmlns:a16="http://schemas.microsoft.com/office/drawing/2014/main" id="{3B0262BC-9A21-4EA9-ADBF-424D29B340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6351"/>
            <a:ext cx="9144000" cy="819134"/>
          </a:xfrm>
        </p:spPr>
        <p:txBody>
          <a:bodyPr>
            <a:normAutofit/>
          </a:bodyPr>
          <a:lstStyle/>
          <a:p>
            <a:r>
              <a:rPr lang="zh-CN" altLang="en-US" sz="3200" dirty="0">
                <a:latin typeface="黑体" panose="02010609060101010101" pitchFamily="49" charset="-122"/>
                <a:ea typeface="黑体" panose="02010609060101010101" pitchFamily="49" charset="-122"/>
              </a:rPr>
              <a:t>正确的显示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9548D54-5B51-4C98-88F9-5FC43D51D4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1699" y="1074757"/>
            <a:ext cx="7388602" cy="5547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3330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FBB31DE-F3B8-4675-A4A8-B28C4CC2D2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9955" y="1287363"/>
            <a:ext cx="7212090" cy="5400953"/>
          </a:xfrm>
          <a:prstGeom prst="rect">
            <a:avLst/>
          </a:prstGeom>
        </p:spPr>
      </p:pic>
      <p:sp>
        <p:nvSpPr>
          <p:cNvPr id="4" name="副标题 2">
            <a:extLst>
              <a:ext uri="{FF2B5EF4-FFF2-40B4-BE49-F238E27FC236}">
                <a16:creationId xmlns:a16="http://schemas.microsoft.com/office/drawing/2014/main" id="{B9E32474-8596-40EC-B479-C7E7DCDFDF92}"/>
              </a:ext>
            </a:extLst>
          </p:cNvPr>
          <p:cNvSpPr txBox="1">
            <a:spLocks/>
          </p:cNvSpPr>
          <p:nvPr/>
        </p:nvSpPr>
        <p:spPr>
          <a:xfrm>
            <a:off x="1524000" y="406351"/>
            <a:ext cx="9144000" cy="8191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altLang="en-US" sz="3200" dirty="0">
                <a:latin typeface="黑体" panose="02010609060101010101" pitchFamily="49" charset="-122"/>
                <a:ea typeface="黑体" panose="02010609060101010101" pitchFamily="49" charset="-122"/>
              </a:rPr>
              <a:t>错误的显示</a:t>
            </a:r>
          </a:p>
        </p:txBody>
      </p:sp>
    </p:spTree>
    <p:extLst>
      <p:ext uri="{BB962C8B-B14F-4D97-AF65-F5344CB8AC3E}">
        <p14:creationId xmlns:p14="http://schemas.microsoft.com/office/powerpoint/2010/main" val="40854009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副标题 2">
            <a:extLst>
              <a:ext uri="{FF2B5EF4-FFF2-40B4-BE49-F238E27FC236}">
                <a16:creationId xmlns:a16="http://schemas.microsoft.com/office/drawing/2014/main" id="{B9E32474-8596-40EC-B479-C7E7DCDFDF92}"/>
              </a:ext>
            </a:extLst>
          </p:cNvPr>
          <p:cNvSpPr txBox="1">
            <a:spLocks/>
          </p:cNvSpPr>
          <p:nvPr/>
        </p:nvSpPr>
        <p:spPr>
          <a:xfrm>
            <a:off x="1524000" y="406351"/>
            <a:ext cx="9144000" cy="8191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altLang="en-US" sz="3200" dirty="0">
                <a:latin typeface="黑体" panose="02010609060101010101" pitchFamily="49" charset="-122"/>
                <a:ea typeface="黑体" panose="02010609060101010101" pitchFamily="49" charset="-122"/>
              </a:rPr>
              <a:t>错误的显示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D2DB6DE-FC22-4D6B-AB28-0EB0537767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0336" y="1098221"/>
            <a:ext cx="7591327" cy="5693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6092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副标题 2">
            <a:extLst>
              <a:ext uri="{FF2B5EF4-FFF2-40B4-BE49-F238E27FC236}">
                <a16:creationId xmlns:a16="http://schemas.microsoft.com/office/drawing/2014/main" id="{B9E32474-8596-40EC-B479-C7E7DCDFDF92}"/>
              </a:ext>
            </a:extLst>
          </p:cNvPr>
          <p:cNvSpPr txBox="1">
            <a:spLocks/>
          </p:cNvSpPr>
          <p:nvPr/>
        </p:nvSpPr>
        <p:spPr>
          <a:xfrm>
            <a:off x="1524000" y="406351"/>
            <a:ext cx="9144000" cy="8191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altLang="en-US" sz="3200" dirty="0">
                <a:latin typeface="黑体" panose="02010609060101010101" pitchFamily="49" charset="-122"/>
                <a:ea typeface="黑体" panose="02010609060101010101" pitchFamily="49" charset="-122"/>
              </a:rPr>
              <a:t>错误的显示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CB540F5-E4AA-4570-AAB2-2F09493AF9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1875" y="1225485"/>
            <a:ext cx="7508250" cy="5629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9952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264</TotalTime>
  <Words>107</Words>
  <Application>Microsoft Office PowerPoint</Application>
  <PresentationFormat>宽屏</PresentationFormat>
  <Paragraphs>24</Paragraphs>
  <Slides>21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26" baseType="lpstr">
      <vt:lpstr>等线</vt:lpstr>
      <vt:lpstr>等线 Light</vt:lpstr>
      <vt:lpstr>黑体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silent_yueyeshen@outlook.com</dc:creator>
  <cp:lastModifiedBy>silent_yueyeshen@outlook.com</cp:lastModifiedBy>
  <cp:revision>6</cp:revision>
  <dcterms:created xsi:type="dcterms:W3CDTF">2022-02-23T01:49:07Z</dcterms:created>
  <dcterms:modified xsi:type="dcterms:W3CDTF">2022-03-09T02:22:51Z</dcterms:modified>
</cp:coreProperties>
</file>